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77" r:id="rId5"/>
    <p:sldId id="259" r:id="rId6"/>
    <p:sldId id="278" r:id="rId7"/>
    <p:sldId id="260" r:id="rId8"/>
    <p:sldId id="279" r:id="rId9"/>
    <p:sldId id="292" r:id="rId10"/>
    <p:sldId id="261" r:id="rId11"/>
    <p:sldId id="291" r:id="rId12"/>
    <p:sldId id="262" r:id="rId13"/>
    <p:sldId id="280" r:id="rId14"/>
    <p:sldId id="263" r:id="rId15"/>
    <p:sldId id="281" r:id="rId16"/>
    <p:sldId id="264" r:id="rId17"/>
    <p:sldId id="283" r:id="rId18"/>
    <p:sldId id="265" r:id="rId19"/>
    <p:sldId id="284" r:id="rId20"/>
    <p:sldId id="266" r:id="rId21"/>
    <p:sldId id="282" r:id="rId22"/>
    <p:sldId id="267" r:id="rId23"/>
    <p:sldId id="286" r:id="rId24"/>
    <p:sldId id="268" r:id="rId25"/>
    <p:sldId id="289" r:id="rId26"/>
    <p:sldId id="269" r:id="rId27"/>
    <p:sldId id="270" r:id="rId28"/>
    <p:sldId id="271" r:id="rId29"/>
    <p:sldId id="288" r:id="rId30"/>
    <p:sldId id="272" r:id="rId31"/>
    <p:sldId id="287" r:id="rId32"/>
    <p:sldId id="273" r:id="rId33"/>
    <p:sldId id="274" r:id="rId34"/>
    <p:sldId id="275" r:id="rId35"/>
    <p:sldId id="276" r:id="rId36"/>
    <p:sldId id="290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-595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A92F2-9B20-4E03-96DA-FEC29F0C1734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A3086-6D0B-4B30-88C7-686EAC70A28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95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A3086-6D0B-4B30-88C7-686EAC70A28D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03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8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45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757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011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0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92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25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63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37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1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73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9A390-BC4E-4E7C-92B7-0F4EA0C4B66A}" type="datetimeFigureOut">
              <a:rPr lang="en-IN" smtClean="0"/>
              <a:pPr/>
              <a:t>15-12-2021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C721-A43E-400A-81A6-4BCC5AA26D5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33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1.jpeg" /><Relationship Id="rId4" Type="http://schemas.openxmlformats.org/officeDocument/2006/relationships/image" Target="../media/image20.jpe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6.jpeg" /><Relationship Id="rId4" Type="http://schemas.openxmlformats.org/officeDocument/2006/relationships/image" Target="../media/image25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 /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 /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 /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6.jpe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9.jpeg" /><Relationship Id="rId4" Type="http://schemas.openxmlformats.org/officeDocument/2006/relationships/image" Target="../media/image48.jpe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 /><Relationship Id="rId2" Type="http://schemas.openxmlformats.org/officeDocument/2006/relationships/image" Target="../media/image50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.jpeg" /><Relationship Id="rId4" Type="http://schemas.openxmlformats.org/officeDocument/2006/relationships/image" Target="../media/image5.jpe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 /><Relationship Id="rId2" Type="http://schemas.openxmlformats.org/officeDocument/2006/relationships/image" Target="../media/image53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 /><Relationship Id="rId2" Type="http://schemas.openxmlformats.org/officeDocument/2006/relationships/image" Target="../media/image56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 /><Relationship Id="rId2" Type="http://schemas.openxmlformats.org/officeDocument/2006/relationships/image" Target="../media/image58.jpe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 /><Relationship Id="rId2" Type="http://schemas.openxmlformats.org/officeDocument/2006/relationships/image" Target="../media/image60.jpe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 /><Relationship Id="rId2" Type="http://schemas.openxmlformats.org/officeDocument/2006/relationships/image" Target="../media/image62.jpe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 /><Relationship Id="rId2" Type="http://schemas.openxmlformats.org/officeDocument/2006/relationships/image" Target="../media/image64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6.jpeg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jpe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5.jpeg" /><Relationship Id="rId4" Type="http://schemas.openxmlformats.org/officeDocument/2006/relationships/image" Target="../media/image14.jpe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INSTRUMENTS</a:t>
            </a:r>
            <a:br>
              <a:rPr lang="en-IN" dirty="0"/>
            </a:br>
            <a:r>
              <a:rPr lang="en-IN" sz="3600" dirty="0">
                <a:latin typeface="Andalus" panose="02020603050405020304" pitchFamily="18" charset="-78"/>
                <a:cs typeface="Andalus" panose="02020603050405020304" pitchFamily="18" charset="-78"/>
              </a:rPr>
              <a:t>@pathology </a:t>
            </a:r>
            <a:r>
              <a:rPr lang="en-IN" sz="3600" dirty="0" err="1">
                <a:latin typeface="Andalus" panose="02020603050405020304" pitchFamily="18" charset="-78"/>
                <a:cs typeface="Andalus" panose="02020603050405020304" pitchFamily="18" charset="-78"/>
              </a:rPr>
              <a:t>practicals</a:t>
            </a:r>
            <a:endParaRPr lang="en-IN" sz="48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84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SAHLI HEMOGLOBINOMETER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566" y="1922071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9" y="1586794"/>
            <a:ext cx="2965053" cy="5271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9" y="1586794"/>
            <a:ext cx="2965053" cy="5271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566" y="1341133"/>
            <a:ext cx="2990516" cy="53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8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99" y="1027906"/>
            <a:ext cx="8943202" cy="5030551"/>
          </a:xfrm>
        </p:spPr>
      </p:pic>
    </p:spTree>
    <p:extLst>
      <p:ext uri="{BB962C8B-B14F-4D97-AF65-F5344CB8AC3E}">
        <p14:creationId xmlns:p14="http://schemas.microsoft.com/office/powerpoint/2010/main" val="4233831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857" y="287997"/>
            <a:ext cx="3567641" cy="63424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55" y="759407"/>
            <a:ext cx="3127859" cy="5560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50" y="217030"/>
            <a:ext cx="3647479" cy="6484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76" y="587052"/>
            <a:ext cx="3273538" cy="58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2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00" y="1866568"/>
            <a:ext cx="5686087" cy="40838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" y="1866568"/>
            <a:ext cx="5952046" cy="40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6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8" y="1236016"/>
            <a:ext cx="3753135" cy="554009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BONE MARROW NEEDLES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65" y="1403367"/>
            <a:ext cx="5806342" cy="49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38" y="105108"/>
            <a:ext cx="4954202" cy="6639100"/>
          </a:xfrm>
        </p:spPr>
      </p:pic>
    </p:spTree>
    <p:extLst>
      <p:ext uri="{BB962C8B-B14F-4D97-AF65-F5344CB8AC3E}">
        <p14:creationId xmlns:p14="http://schemas.microsoft.com/office/powerpoint/2010/main" val="246329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BLOOD BAG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91" y="652032"/>
            <a:ext cx="4189863" cy="5993284"/>
          </a:xfrm>
        </p:spPr>
      </p:pic>
    </p:spTree>
    <p:extLst>
      <p:ext uri="{BB962C8B-B14F-4D97-AF65-F5344CB8AC3E}">
        <p14:creationId xmlns:p14="http://schemas.microsoft.com/office/powerpoint/2010/main" val="228616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251" y="0"/>
            <a:ext cx="7123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5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VACUTAINERS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09" y="870281"/>
            <a:ext cx="3876029" cy="5604798"/>
          </a:xfrm>
        </p:spPr>
      </p:pic>
    </p:spTree>
    <p:extLst>
      <p:ext uri="{BB962C8B-B14F-4D97-AF65-F5344CB8AC3E}">
        <p14:creationId xmlns:p14="http://schemas.microsoft.com/office/powerpoint/2010/main" val="147578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40" y="54592"/>
            <a:ext cx="5716850" cy="6728346"/>
          </a:xfrm>
        </p:spPr>
      </p:pic>
    </p:spTree>
    <p:extLst>
      <p:ext uri="{BB962C8B-B14F-4D97-AF65-F5344CB8AC3E}">
        <p14:creationId xmlns:p14="http://schemas.microsoft.com/office/powerpoint/2010/main" val="235977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LANCET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7" y="1429064"/>
            <a:ext cx="2780641" cy="49433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41" y="1429064"/>
            <a:ext cx="8426734" cy="498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7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L- MOULD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04" y="1997133"/>
            <a:ext cx="360762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83" y="1924333"/>
            <a:ext cx="3321169" cy="44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14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72" y="1839273"/>
            <a:ext cx="7396655" cy="4351338"/>
          </a:xfrm>
        </p:spPr>
      </p:pic>
    </p:spTree>
    <p:extLst>
      <p:ext uri="{BB962C8B-B14F-4D97-AF65-F5344CB8AC3E}">
        <p14:creationId xmlns:p14="http://schemas.microsoft.com/office/powerpoint/2010/main" val="1800224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PARAFFIN BLOCK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541" y="1948457"/>
            <a:ext cx="294844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58" y="1948457"/>
            <a:ext cx="37121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7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467" y="912233"/>
            <a:ext cx="7187066" cy="5305673"/>
          </a:xfrm>
        </p:spPr>
      </p:pic>
    </p:spTree>
    <p:extLst>
      <p:ext uri="{BB962C8B-B14F-4D97-AF65-F5344CB8AC3E}">
        <p14:creationId xmlns:p14="http://schemas.microsoft.com/office/powerpoint/2010/main" val="2991866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284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39" y="1825625"/>
            <a:ext cx="6667721" cy="4351338"/>
          </a:xfrm>
        </p:spPr>
      </p:pic>
    </p:spTree>
    <p:extLst>
      <p:ext uri="{BB962C8B-B14F-4D97-AF65-F5344CB8AC3E}">
        <p14:creationId xmlns:p14="http://schemas.microsoft.com/office/powerpoint/2010/main" val="1160169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09" y="3443794"/>
            <a:ext cx="3744612" cy="30607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" y="3041238"/>
            <a:ext cx="4108597" cy="3522423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324" y="287770"/>
            <a:ext cx="6600988" cy="26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4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CAPILLARY TUBES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17" y="1553581"/>
            <a:ext cx="3252781" cy="50063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15" y="1473900"/>
            <a:ext cx="2905694" cy="5165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15" y="1496518"/>
            <a:ext cx="8579246" cy="50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WHARTMAN FILTER PAPER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20" y="1869746"/>
            <a:ext cx="3143600" cy="48108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94" y="1835625"/>
            <a:ext cx="3425516" cy="48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491" y="701493"/>
            <a:ext cx="7259017" cy="5666539"/>
          </a:xfrm>
        </p:spPr>
      </p:pic>
    </p:spTree>
    <p:extLst>
      <p:ext uri="{BB962C8B-B14F-4D97-AF65-F5344CB8AC3E}">
        <p14:creationId xmlns:p14="http://schemas.microsoft.com/office/powerpoint/2010/main" val="90520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90" y="-9930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SQUIBBS URINOMETER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" y="1622050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04" y="1073588"/>
            <a:ext cx="3064647" cy="5448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31" y="1226189"/>
            <a:ext cx="2892971" cy="5143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699" y="1084901"/>
            <a:ext cx="3058284" cy="543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CAPSULES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68" y="1906789"/>
            <a:ext cx="2866095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92" y="1906789"/>
            <a:ext cx="3195781" cy="47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07" y="1027906"/>
            <a:ext cx="6788986" cy="5208824"/>
          </a:xfrm>
        </p:spPr>
      </p:pic>
    </p:spTree>
    <p:extLst>
      <p:ext uri="{BB962C8B-B14F-4D97-AF65-F5344CB8AC3E}">
        <p14:creationId xmlns:p14="http://schemas.microsoft.com/office/powerpoint/2010/main" val="76056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2" y="1975750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19" y="1839272"/>
            <a:ext cx="7689918" cy="45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73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469" y="2565778"/>
            <a:ext cx="4233047" cy="32153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23" y="2056953"/>
            <a:ext cx="6561577" cy="42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87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12" y="1419461"/>
            <a:ext cx="2447627" cy="46282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50" y="1027906"/>
            <a:ext cx="7586994" cy="54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7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" y="1261501"/>
            <a:ext cx="2739917" cy="50310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02" y="1261501"/>
            <a:ext cx="7443298" cy="50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0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85" y="1566318"/>
            <a:ext cx="7735712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1" y="409433"/>
            <a:ext cx="3857625" cy="6039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1" y="532262"/>
            <a:ext cx="3857625" cy="57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0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928" y="1027905"/>
            <a:ext cx="8535911" cy="5383231"/>
          </a:xfrm>
        </p:spPr>
      </p:pic>
    </p:spTree>
    <p:extLst>
      <p:ext uri="{BB962C8B-B14F-4D97-AF65-F5344CB8AC3E}">
        <p14:creationId xmlns:p14="http://schemas.microsoft.com/office/powerpoint/2010/main" val="337469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98" y="655092"/>
            <a:ext cx="9331404" cy="5248915"/>
          </a:xfrm>
        </p:spPr>
      </p:pic>
    </p:spTree>
    <p:extLst>
      <p:ext uri="{BB962C8B-B14F-4D97-AF65-F5344CB8AC3E}">
        <p14:creationId xmlns:p14="http://schemas.microsoft.com/office/powerpoint/2010/main" val="23557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en-IN" dirty="0"/>
              <a:t>ESBACHS ALBUMINOMETER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47009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22" y="1160060"/>
            <a:ext cx="3205091" cy="5697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07" y="1160060"/>
            <a:ext cx="3220445" cy="57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78" y="709684"/>
            <a:ext cx="10035022" cy="5644700"/>
          </a:xfrm>
        </p:spPr>
      </p:pic>
    </p:spTree>
    <p:extLst>
      <p:ext uri="{BB962C8B-B14F-4D97-AF65-F5344CB8AC3E}">
        <p14:creationId xmlns:p14="http://schemas.microsoft.com/office/powerpoint/2010/main" val="363565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13" y="112594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13" y="112594"/>
            <a:ext cx="38576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98" y="163773"/>
            <a:ext cx="3857625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06" y="1417104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18970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7242" y="1027906"/>
            <a:ext cx="8637516" cy="48586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943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17" y="1023582"/>
            <a:ext cx="9161566" cy="51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77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25</Words>
  <Application>Microsoft Office PowerPoint</Application>
  <PresentationFormat>Widescreen</PresentationFormat>
  <Paragraphs>14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INSTRUMENTS @pathology practicals</vt:lpstr>
      <vt:lpstr>LANCET</vt:lpstr>
      <vt:lpstr>SQUIBBS URINOMETER</vt:lpstr>
      <vt:lpstr>PowerPoint Presentation</vt:lpstr>
      <vt:lpstr>ESBACHS ALBUMINOMETER</vt:lpstr>
      <vt:lpstr>PowerPoint Presentation</vt:lpstr>
      <vt:lpstr>PowerPoint Presentation</vt:lpstr>
      <vt:lpstr>PowerPoint Presentation</vt:lpstr>
      <vt:lpstr>PowerPoint Presentation</vt:lpstr>
      <vt:lpstr>SAHLI HEMOGLOBINOMETER</vt:lpstr>
      <vt:lpstr>PowerPoint Presentation</vt:lpstr>
      <vt:lpstr>PowerPoint Presentation</vt:lpstr>
      <vt:lpstr>PowerPoint Presentation</vt:lpstr>
      <vt:lpstr>BONE MARROW NEEDLES</vt:lpstr>
      <vt:lpstr>PowerPoint Presentation</vt:lpstr>
      <vt:lpstr>BLOOD BAG</vt:lpstr>
      <vt:lpstr>PowerPoint Presentation</vt:lpstr>
      <vt:lpstr>VACUTAINERS</vt:lpstr>
      <vt:lpstr>PowerPoint Presentation</vt:lpstr>
      <vt:lpstr>L- MOULD</vt:lpstr>
      <vt:lpstr>PowerPoint Presentation</vt:lpstr>
      <vt:lpstr>PARAFFIN BLOCK</vt:lpstr>
      <vt:lpstr>PowerPoint Presentation</vt:lpstr>
      <vt:lpstr>PowerPoint Presentation</vt:lpstr>
      <vt:lpstr>PowerPoint Presentation</vt:lpstr>
      <vt:lpstr>PowerPoint Presentation</vt:lpstr>
      <vt:lpstr>CAPILLARY TUBES</vt:lpstr>
      <vt:lpstr>WHARTMAN FILTER PAPER</vt:lpstr>
      <vt:lpstr>PowerPoint Presentation</vt:lpstr>
      <vt:lpstr>CAPSULES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INSTRUMENTS @pathology practicals</dc:title>
  <dc:creator>welcome</dc:creator>
  <cp:lastModifiedBy>919951596913</cp:lastModifiedBy>
  <cp:revision>17</cp:revision>
  <dcterms:created xsi:type="dcterms:W3CDTF">2017-10-31T02:07:42Z</dcterms:created>
  <dcterms:modified xsi:type="dcterms:W3CDTF">2021-12-15T06:37:31Z</dcterms:modified>
</cp:coreProperties>
</file>